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1B50B-1769-43F4-8BF8-BACB57FDB233}" v="2" dt="2025-06-13T18:38:46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9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3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89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1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1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8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8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7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7D2FC5A-1C1C-4FA1-9FAB-4E69C8F83B9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907EEA4-55D0-4C17-9C09-E027A4D8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56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ampro.wearetheone.com/DBAnalytics/FMAnywhere/FMAnywhere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lientconcierge@wearetheone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18E2-BD30-179C-E4B6-C8BC1610B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Pull Invoices in </a:t>
            </a:r>
            <a:r>
              <a:rPr lang="en-US" dirty="0" err="1">
                <a:solidFill>
                  <a:schemeClr val="tx1"/>
                </a:solidFill>
              </a:rPr>
              <a:t>FMAnywhere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516C4-E1C5-3C07-A99C-55C1192BF0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70F0A-A1E4-6477-1939-7CF43CEB1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411" y="3259661"/>
            <a:ext cx="3732598" cy="24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2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AC2D-7709-00FB-E0E6-56156A40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Log on to the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FMAnywhere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Portal</a:t>
            </a:r>
            <a:br>
              <a:rPr lang="en-US" dirty="0"/>
            </a:b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https://sampro.wearetheone.com/DBAnalytics/FMAnywhere/FMAnywhere.aspx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155390-3629-7510-DA81-0436804B5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6417" y="1731963"/>
            <a:ext cx="3729640" cy="4059237"/>
          </a:xfrm>
        </p:spPr>
      </p:pic>
    </p:spTree>
    <p:extLst>
      <p:ext uri="{BB962C8B-B14F-4D97-AF65-F5344CB8AC3E}">
        <p14:creationId xmlns:p14="http://schemas.microsoft.com/office/powerpoint/2010/main" val="284967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7339-92C8-62D3-E2B7-5D97F316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5250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Step Two: Click on the Finance Tab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BB903E-A9DC-EC04-7FA3-56765DE36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377" y="1427912"/>
            <a:ext cx="10766598" cy="5268163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AE806BC-615A-6854-6413-BB126989B106}"/>
              </a:ext>
            </a:extLst>
          </p:cNvPr>
          <p:cNvSpPr/>
          <p:nvPr/>
        </p:nvSpPr>
        <p:spPr>
          <a:xfrm rot="10800000">
            <a:off x="2673858" y="1427912"/>
            <a:ext cx="523875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E6615-3CA4-4C25-3315-F8C3FB1A891D}"/>
              </a:ext>
            </a:extLst>
          </p:cNvPr>
          <p:cNvSpPr/>
          <p:nvPr/>
        </p:nvSpPr>
        <p:spPr>
          <a:xfrm>
            <a:off x="1645920" y="3429000"/>
            <a:ext cx="2258568" cy="8229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2639-7D00-F9D9-35E6-9CF792C1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8097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Step 3: Click on the “View” Hyperlink under the “Invoice” Column to Download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13891-B904-04FF-7CCE-4DAC37A55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95" y="1372142"/>
            <a:ext cx="11684810" cy="5181058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0D33B74-75D9-85AE-A878-001F4EC598F6}"/>
              </a:ext>
            </a:extLst>
          </p:cNvPr>
          <p:cNvSpPr/>
          <p:nvPr/>
        </p:nvSpPr>
        <p:spPr>
          <a:xfrm rot="10800000">
            <a:off x="6195822" y="2543174"/>
            <a:ext cx="314706" cy="4667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62E06-F280-920D-B749-F29244DF8925}"/>
              </a:ext>
            </a:extLst>
          </p:cNvPr>
          <p:cNvSpPr/>
          <p:nvPr/>
        </p:nvSpPr>
        <p:spPr>
          <a:xfrm>
            <a:off x="5422392" y="2240280"/>
            <a:ext cx="493776" cy="25054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9E09E-EA78-B6A5-52BC-194FD7620E22}"/>
              </a:ext>
            </a:extLst>
          </p:cNvPr>
          <p:cNvSpPr/>
          <p:nvPr/>
        </p:nvSpPr>
        <p:spPr>
          <a:xfrm>
            <a:off x="8229600" y="2176272"/>
            <a:ext cx="382218" cy="25054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C358E-E6CC-AADF-A289-0839E3B7E4A4}"/>
              </a:ext>
            </a:extLst>
          </p:cNvPr>
          <p:cNvSpPr/>
          <p:nvPr/>
        </p:nvSpPr>
        <p:spPr>
          <a:xfrm>
            <a:off x="4599432" y="2240280"/>
            <a:ext cx="402336" cy="250545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2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CF76-E405-896E-277B-0BB70A6F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064" y="2943775"/>
            <a:ext cx="12454128" cy="9704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ADDITIONAL ASSISTANCE CONTACT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clientconcierge@wearetheone.com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56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91996AA106043B33ADFC2D7378DDB" ma:contentTypeVersion="18" ma:contentTypeDescription="Create a new document." ma:contentTypeScope="" ma:versionID="584acf430566156aed4e082dddf36e3a">
  <xsd:schema xmlns:xsd="http://www.w3.org/2001/XMLSchema" xmlns:xs="http://www.w3.org/2001/XMLSchema" xmlns:p="http://schemas.microsoft.com/office/2006/metadata/properties" xmlns:ns2="008ef7e8-9a15-482d-895b-c40ae7db7b62" xmlns:ns3="ff20f76b-84a6-4098-a343-3c15c4567b1d" targetNamespace="http://schemas.microsoft.com/office/2006/metadata/properties" ma:root="true" ma:fieldsID="4cca5cb4207d7f47f8ac11316acc25fd" ns2:_="" ns3:_="">
    <xsd:import namespace="008ef7e8-9a15-482d-895b-c40ae7db7b62"/>
    <xsd:import namespace="ff20f76b-84a6-4098-a343-3c15c4567b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f7e8-9a15-482d-895b-c40ae7db7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61a503b-eead-4435-b32b-b1d0b720bc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0f76b-84a6-4098-a343-3c15c4567b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1f12280-a252-48f9-b879-50c083c58ddf}" ma:internalName="TaxCatchAll" ma:showField="CatchAllData" ma:web="ff20f76b-84a6-4098-a343-3c15c4567b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8ef7e8-9a15-482d-895b-c40ae7db7b62">
      <Terms xmlns="http://schemas.microsoft.com/office/infopath/2007/PartnerControls"/>
    </lcf76f155ced4ddcb4097134ff3c332f>
    <TaxCatchAll xmlns="ff20f76b-84a6-4098-a343-3c15c4567b1d" xsi:nil="true"/>
  </documentManagement>
</p:properties>
</file>

<file path=customXml/itemProps1.xml><?xml version="1.0" encoding="utf-8"?>
<ds:datastoreItem xmlns:ds="http://schemas.openxmlformats.org/officeDocument/2006/customXml" ds:itemID="{2B0013DB-F09B-46D9-AEA7-68502BB7F8CF}"/>
</file>

<file path=customXml/itemProps2.xml><?xml version="1.0" encoding="utf-8"?>
<ds:datastoreItem xmlns:ds="http://schemas.openxmlformats.org/officeDocument/2006/customXml" ds:itemID="{1151B22D-DE66-4A58-AE23-E107722A6240}"/>
</file>

<file path=customXml/itemProps3.xml><?xml version="1.0" encoding="utf-8"?>
<ds:datastoreItem xmlns:ds="http://schemas.openxmlformats.org/officeDocument/2006/customXml" ds:itemID="{E0F3B878-967B-47BE-A914-E30181AE6BA3}"/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51</TotalTime>
  <Words>69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Times New Roman</vt:lpstr>
      <vt:lpstr>Wingdings 2</vt:lpstr>
      <vt:lpstr>Slate</vt:lpstr>
      <vt:lpstr>How to Pull Invoices in FMAnywhere</vt:lpstr>
      <vt:lpstr>Step 1: Log on to the FMAnywhere Portal https://sampro.wearetheone.com/DBAnalytics/FMAnywhere/FMAnywhere.aspx</vt:lpstr>
      <vt:lpstr>Step Two: Click on the Finance Tab</vt:lpstr>
      <vt:lpstr>Step 3: Click on the “View” Hyperlink under the “Invoice” Column to Download</vt:lpstr>
      <vt:lpstr>FOR ANY ADDITIONAL ASSISTANCE CONTACT clientconcierge@wearetheone.com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Ansuom Geraldino</dc:creator>
  <cp:lastModifiedBy>Ansuom Geraldino</cp:lastModifiedBy>
  <cp:revision>2</cp:revision>
  <dcterms:created xsi:type="dcterms:W3CDTF">2025-06-13T17:51:49Z</dcterms:created>
  <dcterms:modified xsi:type="dcterms:W3CDTF">2025-06-13T19:15:37Z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0x0101007A191996AA106043B33ADFC2D7378DDB</vt:lpwstr>
  </property>
</Properties>
</file>