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8214E-DD58-42F4-8571-BFBF591F6184}" v="12" dt="2025-06-13T18:38:52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6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6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90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4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2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0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5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4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CE57802-4876-4B2E-A2C9-73C51CB770FC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E2F9D88-5FA6-480B-A50F-6C12A176E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8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ampro.wearetheone.com/DBAnalytics/FMAnywhere/FMAnywher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lientconcierge@wearetheone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D6EE-9933-0558-9629-D71BB531E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Pull Open Quotes on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FMAnywhere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D32E1-FBA7-E265-6E0B-B8A54D77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674" y="3429000"/>
            <a:ext cx="3036071" cy="202404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9ED904E-3972-807C-D7CF-6783D9C996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6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AC2D-7709-00FB-E0E6-56156A40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One: Log on to 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FMAnywhere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Portal</a:t>
            </a:r>
            <a:br>
              <a:rPr lang="en-US" dirty="0"/>
            </a:br>
            <a:r>
              <a:rPr lang="en-US" sz="1800" dirty="0">
                <a:hlinkClick r:id="rId2"/>
              </a:rPr>
              <a:t>https://sampro.wearetheone.com/DBAnalytics/FMAnywhere/FMAnywhere.aspx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155390-3629-7510-DA81-0436804B5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26417" y="1731963"/>
            <a:ext cx="3729640" cy="4059237"/>
          </a:xfrm>
        </p:spPr>
      </p:pic>
    </p:spTree>
    <p:extLst>
      <p:ext uri="{BB962C8B-B14F-4D97-AF65-F5344CB8AC3E}">
        <p14:creationId xmlns:p14="http://schemas.microsoft.com/office/powerpoint/2010/main" val="284967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46146-9BBB-1B82-294C-78A62E36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258" y="-224789"/>
            <a:ext cx="9905998" cy="1905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Two: Click on the Open Quotes Tab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2EF2B5-54DB-B355-BF7F-51AB284FD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880" y="1435609"/>
            <a:ext cx="10864240" cy="5335524"/>
          </a:xfr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3F977C8-9E56-8F43-BEBF-8255EABC52EC}"/>
              </a:ext>
            </a:extLst>
          </p:cNvPr>
          <p:cNvSpPr/>
          <p:nvPr/>
        </p:nvSpPr>
        <p:spPr>
          <a:xfrm rot="10800000">
            <a:off x="4471416" y="1847089"/>
            <a:ext cx="457200" cy="9707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105729-7D1F-C685-F3C9-747D428676E8}"/>
              </a:ext>
            </a:extLst>
          </p:cNvPr>
          <p:cNvSpPr/>
          <p:nvPr/>
        </p:nvSpPr>
        <p:spPr>
          <a:xfrm>
            <a:off x="1591056" y="3429000"/>
            <a:ext cx="2331720" cy="3017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021F-F82F-F12F-33C0-7C2CBF0A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02" y="-167449"/>
            <a:ext cx="11346793" cy="1905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Three: Click on the “View” Hyper Link in the “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MstRcntQte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Column to download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A7F32-1D31-45E9-ED08-6B94FA98D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71" y="1635253"/>
            <a:ext cx="11665457" cy="4888034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D501B50-1114-A30F-7C82-F9F24483672C}"/>
              </a:ext>
            </a:extLst>
          </p:cNvPr>
          <p:cNvSpPr/>
          <p:nvPr/>
        </p:nvSpPr>
        <p:spPr>
          <a:xfrm>
            <a:off x="11246739" y="2595372"/>
            <a:ext cx="323850" cy="6000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85EF86-ACDF-1B94-C259-A7E37A4B59D7}"/>
              </a:ext>
            </a:extLst>
          </p:cNvPr>
          <p:cNvSpPr/>
          <p:nvPr/>
        </p:nvSpPr>
        <p:spPr>
          <a:xfrm>
            <a:off x="865545" y="2990088"/>
            <a:ext cx="1027263" cy="43891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FA179-072C-A3E7-907C-A458490449D0}"/>
              </a:ext>
            </a:extLst>
          </p:cNvPr>
          <p:cNvSpPr/>
          <p:nvPr/>
        </p:nvSpPr>
        <p:spPr>
          <a:xfrm>
            <a:off x="865545" y="4524755"/>
            <a:ext cx="1027263" cy="43891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153B8-359F-3DC5-3404-90E0F9AF2EBC}"/>
              </a:ext>
            </a:extLst>
          </p:cNvPr>
          <p:cNvSpPr/>
          <p:nvPr/>
        </p:nvSpPr>
        <p:spPr>
          <a:xfrm>
            <a:off x="11002605" y="3195447"/>
            <a:ext cx="323850" cy="1238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D0300-3408-FCB1-EACA-23309CA3D2E3}"/>
              </a:ext>
            </a:extLst>
          </p:cNvPr>
          <p:cNvSpPr/>
          <p:nvPr/>
        </p:nvSpPr>
        <p:spPr>
          <a:xfrm>
            <a:off x="11002605" y="4645152"/>
            <a:ext cx="323850" cy="12382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E440B8-E179-B61C-C21D-6D6CA434D3E4}"/>
              </a:ext>
            </a:extLst>
          </p:cNvPr>
          <p:cNvSpPr/>
          <p:nvPr/>
        </p:nvSpPr>
        <p:spPr>
          <a:xfrm>
            <a:off x="923544" y="6059422"/>
            <a:ext cx="969264" cy="152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3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E53C-4CD8-C611-740A-4E6A6FA3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-137157"/>
            <a:ext cx="11244185" cy="1905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Optional Step: To Approve Quotes in </a:t>
            </a:r>
            <a:r>
              <a:rPr lang="en-US" b="1" dirty="0" err="1">
                <a:solidFill>
                  <a:schemeClr val="tx1"/>
                </a:solidFill>
              </a:rPr>
              <a:t>FMAnywhere</a:t>
            </a:r>
            <a:r>
              <a:rPr lang="en-US" b="1" dirty="0">
                <a:solidFill>
                  <a:schemeClr val="tx1"/>
                </a:solidFill>
              </a:rPr>
              <a:t> Click the Dropdown Arrow on the left and select “</a:t>
            </a:r>
            <a:r>
              <a:rPr lang="en-US" b="1" i="1" dirty="0">
                <a:solidFill>
                  <a:schemeClr val="tx1"/>
                </a:solidFill>
              </a:rPr>
              <a:t>Accept or Decline Services</a:t>
            </a:r>
            <a:r>
              <a:rPr lang="en-US" b="1" dirty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695C787-C9F3-3D7B-3FB3-FD923BB0E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42" y="1767843"/>
            <a:ext cx="11448515" cy="4751313"/>
          </a:xfr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6ACC2381-CF69-1E45-1990-D9687DCC72EA}"/>
              </a:ext>
            </a:extLst>
          </p:cNvPr>
          <p:cNvSpPr/>
          <p:nvPr/>
        </p:nvSpPr>
        <p:spPr>
          <a:xfrm>
            <a:off x="437959" y="2757487"/>
            <a:ext cx="276225" cy="4476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3EE22444-0C6C-6632-2B4D-3527D2D0D084}"/>
              </a:ext>
            </a:extLst>
          </p:cNvPr>
          <p:cNvSpPr/>
          <p:nvPr/>
        </p:nvSpPr>
        <p:spPr>
          <a:xfrm rot="10800000">
            <a:off x="1865374" y="3534154"/>
            <a:ext cx="649226" cy="2148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7E979-40EF-D4E8-B6B7-AC4A3A54E839}"/>
              </a:ext>
            </a:extLst>
          </p:cNvPr>
          <p:cNvSpPr/>
          <p:nvPr/>
        </p:nvSpPr>
        <p:spPr>
          <a:xfrm>
            <a:off x="987552" y="3127248"/>
            <a:ext cx="978408" cy="3017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58B863-A318-88C6-0628-F13F005A17C8}"/>
              </a:ext>
            </a:extLst>
          </p:cNvPr>
          <p:cNvSpPr/>
          <p:nvPr/>
        </p:nvSpPr>
        <p:spPr>
          <a:xfrm>
            <a:off x="987552" y="4617720"/>
            <a:ext cx="978408" cy="3931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F7AA8-064F-F43D-15FA-698FF8CBB5B2}"/>
              </a:ext>
            </a:extLst>
          </p:cNvPr>
          <p:cNvSpPr/>
          <p:nvPr/>
        </p:nvSpPr>
        <p:spPr>
          <a:xfrm>
            <a:off x="10890504" y="3300984"/>
            <a:ext cx="313944" cy="128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2DF7F4-7DB8-2DB8-750E-B8DC6F6DC198}"/>
              </a:ext>
            </a:extLst>
          </p:cNvPr>
          <p:cNvSpPr/>
          <p:nvPr/>
        </p:nvSpPr>
        <p:spPr>
          <a:xfrm>
            <a:off x="10890504" y="4773168"/>
            <a:ext cx="313944" cy="128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996CB2-F868-3B6C-9F24-66EABC9C38A0}"/>
              </a:ext>
            </a:extLst>
          </p:cNvPr>
          <p:cNvSpPr/>
          <p:nvPr/>
        </p:nvSpPr>
        <p:spPr>
          <a:xfrm>
            <a:off x="987551" y="6135624"/>
            <a:ext cx="877821" cy="1280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4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CCF76-E405-896E-277B-0BB70A6F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064" y="2943775"/>
            <a:ext cx="12454128" cy="97045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ADDITIONAL ASSISTANCE CONTACT</a:t>
            </a:r>
            <a:br>
              <a:rPr lang="en-US" dirty="0"/>
            </a:br>
            <a:r>
              <a:rPr lang="en-US" dirty="0">
                <a:hlinkClick r:id="rId2"/>
              </a:rPr>
              <a:t>clientconcierge@wearetheone.com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56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91996AA106043B33ADFC2D7378DDB" ma:contentTypeVersion="18" ma:contentTypeDescription="Create a new document." ma:contentTypeScope="" ma:versionID="584acf430566156aed4e082dddf36e3a">
  <xsd:schema xmlns:xsd="http://www.w3.org/2001/XMLSchema" xmlns:xs="http://www.w3.org/2001/XMLSchema" xmlns:p="http://schemas.microsoft.com/office/2006/metadata/properties" xmlns:ns2="008ef7e8-9a15-482d-895b-c40ae7db7b62" xmlns:ns3="ff20f76b-84a6-4098-a343-3c15c4567b1d" targetNamespace="http://schemas.microsoft.com/office/2006/metadata/properties" ma:root="true" ma:fieldsID="4cca5cb4207d7f47f8ac11316acc25fd" ns2:_="" ns3:_="">
    <xsd:import namespace="008ef7e8-9a15-482d-895b-c40ae7db7b62"/>
    <xsd:import namespace="ff20f76b-84a6-4098-a343-3c15c4567b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8ef7e8-9a15-482d-895b-c40ae7db7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61a503b-eead-4435-b32b-b1d0b720bc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0f76b-84a6-4098-a343-3c15c4567b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1f12280-a252-48f9-b879-50c083c58ddf}" ma:internalName="TaxCatchAll" ma:showField="CatchAllData" ma:web="ff20f76b-84a6-4098-a343-3c15c4567b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8ef7e8-9a15-482d-895b-c40ae7db7b62">
      <Terms xmlns="http://schemas.microsoft.com/office/infopath/2007/PartnerControls"/>
    </lcf76f155ced4ddcb4097134ff3c332f>
    <TaxCatchAll xmlns="ff20f76b-84a6-4098-a343-3c15c4567b1d" xsi:nil="true"/>
  </documentManagement>
</p:properties>
</file>

<file path=customXml/itemProps1.xml><?xml version="1.0" encoding="utf-8"?>
<ds:datastoreItem xmlns:ds="http://schemas.openxmlformats.org/officeDocument/2006/customXml" ds:itemID="{B620EA1A-D994-4A21-8815-9F15FD0A6ECC}"/>
</file>

<file path=customXml/itemProps2.xml><?xml version="1.0" encoding="utf-8"?>
<ds:datastoreItem xmlns:ds="http://schemas.openxmlformats.org/officeDocument/2006/customXml" ds:itemID="{70D483EA-D66F-439A-B31F-6136959BF0F5}"/>
</file>

<file path=customXml/itemProps3.xml><?xml version="1.0" encoding="utf-8"?>
<ds:datastoreItem xmlns:ds="http://schemas.openxmlformats.org/officeDocument/2006/customXml" ds:itemID="{F8BFE954-9EA0-43BA-8DD2-4007CDEB799B}"/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90</TotalTime>
  <Words>95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Calisto MT</vt:lpstr>
      <vt:lpstr>Times New Roman</vt:lpstr>
      <vt:lpstr>Wingdings 2</vt:lpstr>
      <vt:lpstr>Slate</vt:lpstr>
      <vt:lpstr>How to Pull Open Quotes on FMAnywhere</vt:lpstr>
      <vt:lpstr>Step One: Log on to the FMAnywhere Portal https://sampro.wearetheone.com/DBAnalytics/FMAnywhere/FMAnywhere.aspx</vt:lpstr>
      <vt:lpstr>Step Two: Click on the Open Quotes Tab</vt:lpstr>
      <vt:lpstr>Step Three: Click on the “View” Hyper Link in the “MstRcntQte” Column to download </vt:lpstr>
      <vt:lpstr>Optional Step: To Approve Quotes in FMAnywhere Click the Dropdown Arrow on the left and select “Accept or Decline Services”</vt:lpstr>
      <vt:lpstr>FOR ANY ADDITIONAL ASSISTANCE CONTACT clientconcierge@wearetheone.com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Ansuom Geraldino</dc:creator>
  <cp:lastModifiedBy>Ansuom Geraldino</cp:lastModifiedBy>
  <cp:revision>2</cp:revision>
  <dcterms:created xsi:type="dcterms:W3CDTF">2025-06-13T17:13:01Z</dcterms:created>
  <dcterms:modified xsi:type="dcterms:W3CDTF">2025-06-13T19:15:11Z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0x0101007A191996AA106043B33ADFC2D7378DDB</vt:lpwstr>
  </property>
</Properties>
</file>