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57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uom Geraldino" userId="79e90140-c935-40da-a321-b3768782d42f" providerId="ADAL" clId="{3218C7DF-B26A-4E50-BD71-A467E6519C87}"/>
    <pc:docChg chg="undo custSel modSld">
      <pc:chgData name="Ansuom Geraldino" userId="79e90140-c935-40da-a321-b3768782d42f" providerId="ADAL" clId="{3218C7DF-B26A-4E50-BD71-A467E6519C87}" dt="2025-06-13T19:34:43.700" v="15" actId="20577"/>
      <pc:docMkLst>
        <pc:docMk/>
      </pc:docMkLst>
      <pc:sldChg chg="addSp modSp mod">
        <pc:chgData name="Ansuom Geraldino" userId="79e90140-c935-40da-a321-b3768782d42f" providerId="ADAL" clId="{3218C7DF-B26A-4E50-BD71-A467E6519C87}" dt="2025-06-13T19:34:43.700" v="15" actId="20577"/>
        <pc:sldMkLst>
          <pc:docMk/>
          <pc:sldMk cId="706495244" sldId="261"/>
        </pc:sldMkLst>
        <pc:spChg chg="mod">
          <ac:chgData name="Ansuom Geraldino" userId="79e90140-c935-40da-a321-b3768782d42f" providerId="ADAL" clId="{3218C7DF-B26A-4E50-BD71-A467E6519C87}" dt="2025-06-13T19:34:43.700" v="15" actId="20577"/>
          <ac:spMkLst>
            <pc:docMk/>
            <pc:sldMk cId="706495244" sldId="261"/>
            <ac:spMk id="2" creationId="{806D9797-3C85-24B3-F37D-AED68DDFCBFF}"/>
          </ac:spMkLst>
        </pc:spChg>
        <pc:spChg chg="add mod">
          <ac:chgData name="Ansuom Geraldino" userId="79e90140-c935-40da-a321-b3768782d42f" providerId="ADAL" clId="{3218C7DF-B26A-4E50-BD71-A467E6519C87}" dt="2025-06-13T19:30:35.006" v="7" actId="1076"/>
          <ac:spMkLst>
            <pc:docMk/>
            <pc:sldMk cId="706495244" sldId="261"/>
            <ac:spMk id="3" creationId="{B6EF4540-B45A-6F46-E89B-A03EDE8199F0}"/>
          </ac:spMkLst>
        </pc:spChg>
        <pc:picChg chg="mod">
          <ac:chgData name="Ansuom Geraldino" userId="79e90140-c935-40da-a321-b3768782d42f" providerId="ADAL" clId="{3218C7DF-B26A-4E50-BD71-A467E6519C87}" dt="2025-06-13T19:30:27.459" v="6" actId="1076"/>
          <ac:picMkLst>
            <pc:docMk/>
            <pc:sldMk cId="706495244" sldId="261"/>
            <ac:picMk id="5" creationId="{86A4C218-A954-DF15-9FB2-D77BAE5648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85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118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5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1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15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4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8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9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1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5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79B1E7C-75E3-4C70-9907-9E9A9821310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43FB5D4-B38F-4258-AD04-587EB1798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64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ampro.wearetheone.com/DBAnalytics/FMAnywhere/FMAnywhere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lientconcierge@wearetheone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7521-8989-468F-B062-50B39CABD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Submit Service Requests on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FMAnywhere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827C4-0450-BD1D-DD19-99AD9A6AB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CC563-5BED-FBE2-5208-A3535060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74" y="3429000"/>
            <a:ext cx="303607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AC2D-7709-00FB-E0E6-56156A40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Log on to the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FMAnywhere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Portal</a:t>
            </a:r>
            <a:br>
              <a:rPr lang="en-US" dirty="0"/>
            </a:b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https://sampro.wearetheone.com/DBAnalytics/FMAnywhere/FMAnywhere.aspx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155390-3629-7510-DA81-0436804B5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6417" y="1731963"/>
            <a:ext cx="3729640" cy="4059237"/>
          </a:xfrm>
        </p:spPr>
      </p:pic>
    </p:spTree>
    <p:extLst>
      <p:ext uri="{BB962C8B-B14F-4D97-AF65-F5344CB8AC3E}">
        <p14:creationId xmlns:p14="http://schemas.microsoft.com/office/powerpoint/2010/main" val="284967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7339-92C8-62D3-E2B7-5D97F316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5250"/>
            <a:ext cx="10353762" cy="970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Two: Click on the New Service Request Tab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BB903E-A9DC-EC04-7FA3-56765DE36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377" y="1427912"/>
            <a:ext cx="10766598" cy="5268163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AE806BC-615A-6854-6413-BB126989B106}"/>
              </a:ext>
            </a:extLst>
          </p:cNvPr>
          <p:cNvSpPr/>
          <p:nvPr/>
        </p:nvSpPr>
        <p:spPr>
          <a:xfrm rot="10800000">
            <a:off x="3231642" y="1592504"/>
            <a:ext cx="523875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E6615-3CA4-4C25-3315-F8C3FB1A891D}"/>
              </a:ext>
            </a:extLst>
          </p:cNvPr>
          <p:cNvSpPr/>
          <p:nvPr/>
        </p:nvSpPr>
        <p:spPr>
          <a:xfrm>
            <a:off x="1645920" y="3429000"/>
            <a:ext cx="2258568" cy="8229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21C7-0E28-ED55-505D-4F804168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912"/>
            <a:ext cx="12192000" cy="9704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Three: Select the site that you want to submit the service request for and then click “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Service Request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button.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EDFBBF-C70F-876D-19D5-AE06A7D84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98" y="1406756"/>
            <a:ext cx="11676803" cy="529933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63F280-7CA3-3AF1-DC7F-618F7F8C839C}"/>
              </a:ext>
            </a:extLst>
          </p:cNvPr>
          <p:cNvSpPr/>
          <p:nvPr/>
        </p:nvSpPr>
        <p:spPr>
          <a:xfrm>
            <a:off x="2657475" y="2219325"/>
            <a:ext cx="6172200" cy="3238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6F2438E-B043-1DD0-054D-B5E95B20C37F}"/>
              </a:ext>
            </a:extLst>
          </p:cNvPr>
          <p:cNvSpPr/>
          <p:nvPr/>
        </p:nvSpPr>
        <p:spPr>
          <a:xfrm rot="10800000">
            <a:off x="1097280" y="2219325"/>
            <a:ext cx="877824" cy="2129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C5B8967-0760-6E8F-B365-54240D9BC42A}"/>
              </a:ext>
            </a:extLst>
          </p:cNvPr>
          <p:cNvSpPr/>
          <p:nvPr/>
        </p:nvSpPr>
        <p:spPr>
          <a:xfrm rot="10800000">
            <a:off x="1124711" y="2381250"/>
            <a:ext cx="877824" cy="2129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A7C641-E572-1290-9FA0-AE9449F08625}"/>
              </a:ext>
            </a:extLst>
          </p:cNvPr>
          <p:cNvSpPr/>
          <p:nvPr/>
        </p:nvSpPr>
        <p:spPr>
          <a:xfrm>
            <a:off x="8873278" y="2335531"/>
            <a:ext cx="1508760" cy="517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1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C1FA-C678-1F73-77D3-BE148E0A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71" y="255270"/>
            <a:ext cx="11004657" cy="970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Four: Select the Service Category and Work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E092A-0FDC-F13F-2A7E-C4B409759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482" y="1322071"/>
            <a:ext cx="8597036" cy="540257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CD2C7C-540C-A7AC-8E65-68649ED9758B}"/>
              </a:ext>
            </a:extLst>
          </p:cNvPr>
          <p:cNvSpPr/>
          <p:nvPr/>
        </p:nvSpPr>
        <p:spPr>
          <a:xfrm>
            <a:off x="1914524" y="1810512"/>
            <a:ext cx="1578483" cy="4754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DB8C104-66A0-A95E-4DD6-7D9BA9B6EB92}"/>
              </a:ext>
            </a:extLst>
          </p:cNvPr>
          <p:cNvSpPr/>
          <p:nvPr/>
        </p:nvSpPr>
        <p:spPr>
          <a:xfrm rot="10800000">
            <a:off x="2807208" y="2642616"/>
            <a:ext cx="356616" cy="475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2379490-9FED-4C6B-15AB-ACA3877691C2}"/>
              </a:ext>
            </a:extLst>
          </p:cNvPr>
          <p:cNvSpPr/>
          <p:nvPr/>
        </p:nvSpPr>
        <p:spPr>
          <a:xfrm rot="10800000">
            <a:off x="3663696" y="2642616"/>
            <a:ext cx="356616" cy="475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2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9797-3C85-24B3-F37D-AED68DDF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596"/>
            <a:ext cx="11963400" cy="97045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Five: Fill Out Form and Click “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fill out the Description form with as much detail as possible so the technician can arrive with proper parts to conduct repair.</a:t>
            </a:r>
            <a:endParaRPr lang="en-US" sz="3200" b="1" i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A4C218-A954-DF15-9FB2-D77BAE564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775" y="1538737"/>
            <a:ext cx="8368064" cy="525006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6873DA-0717-F55E-5AC6-883C9478990A}"/>
              </a:ext>
            </a:extLst>
          </p:cNvPr>
          <p:cNvSpPr/>
          <p:nvPr/>
        </p:nvSpPr>
        <p:spPr>
          <a:xfrm>
            <a:off x="2075688" y="2029968"/>
            <a:ext cx="1463040" cy="37490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EF4540-B45A-6F46-E89B-A03EDE8199F0}"/>
              </a:ext>
            </a:extLst>
          </p:cNvPr>
          <p:cNvSpPr/>
          <p:nvPr/>
        </p:nvSpPr>
        <p:spPr>
          <a:xfrm>
            <a:off x="8814816" y="6263640"/>
            <a:ext cx="804672" cy="525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CF76-E405-896E-277B-0BB70A6F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064" y="2943775"/>
            <a:ext cx="12454128" cy="9704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ADDITIONAL ASSISTANCE CONTACT</a:t>
            </a:r>
            <a:br>
              <a:rPr lang="en-US" dirty="0"/>
            </a:br>
            <a:r>
              <a:rPr lang="en-US" dirty="0">
                <a:hlinkClick r:id="rId2"/>
              </a:rPr>
              <a:t>clientconcierge@wearetheone.com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56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8ef7e8-9a15-482d-895b-c40ae7db7b62">
      <Terms xmlns="http://schemas.microsoft.com/office/infopath/2007/PartnerControls"/>
    </lcf76f155ced4ddcb4097134ff3c332f>
    <TaxCatchAll xmlns="ff20f76b-84a6-4098-a343-3c15c4567b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91996AA106043B33ADFC2D7378DDB" ma:contentTypeVersion="18" ma:contentTypeDescription="Create a new document." ma:contentTypeScope="" ma:versionID="584acf430566156aed4e082dddf36e3a">
  <xsd:schema xmlns:xsd="http://www.w3.org/2001/XMLSchema" xmlns:xs="http://www.w3.org/2001/XMLSchema" xmlns:p="http://schemas.microsoft.com/office/2006/metadata/properties" xmlns:ns2="008ef7e8-9a15-482d-895b-c40ae7db7b62" xmlns:ns3="ff20f76b-84a6-4098-a343-3c15c4567b1d" targetNamespace="http://schemas.microsoft.com/office/2006/metadata/properties" ma:root="true" ma:fieldsID="4cca5cb4207d7f47f8ac11316acc25fd" ns2:_="" ns3:_="">
    <xsd:import namespace="008ef7e8-9a15-482d-895b-c40ae7db7b62"/>
    <xsd:import namespace="ff20f76b-84a6-4098-a343-3c15c4567b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f7e8-9a15-482d-895b-c40ae7db7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61a503b-eead-4435-b32b-b1d0b720bc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0f76b-84a6-4098-a343-3c15c4567b1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1f12280-a252-48f9-b879-50c083c58ddf}" ma:internalName="TaxCatchAll" ma:showField="CatchAllData" ma:web="ff20f76b-84a6-4098-a343-3c15c4567b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59127-5A81-4C05-862A-D53205C9CD3F}">
  <ds:schemaRefs>
    <ds:schemaRef ds:uri="http://schemas.microsoft.com/office/2006/metadata/properties"/>
    <ds:schemaRef ds:uri="http://schemas.microsoft.com/office/infopath/2007/PartnerControls"/>
    <ds:schemaRef ds:uri="008ef7e8-9a15-482d-895b-c40ae7db7b62"/>
    <ds:schemaRef ds:uri="ff20f76b-84a6-4098-a343-3c15c4567b1d"/>
  </ds:schemaRefs>
</ds:datastoreItem>
</file>

<file path=customXml/itemProps2.xml><?xml version="1.0" encoding="utf-8"?>
<ds:datastoreItem xmlns:ds="http://schemas.openxmlformats.org/officeDocument/2006/customXml" ds:itemID="{4AF3D512-B352-4A3C-B726-796CD80A58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8B5A2-3316-4EE9-8F1B-7854D809C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8ef7e8-9a15-482d-895b-c40ae7db7b62"/>
    <ds:schemaRef ds:uri="ff20f76b-84a6-4098-a343-3c15c4567b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38</TotalTime>
  <Words>126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Calisto MT</vt:lpstr>
      <vt:lpstr>Times New Roman</vt:lpstr>
      <vt:lpstr>Wingdings 2</vt:lpstr>
      <vt:lpstr>Slate</vt:lpstr>
      <vt:lpstr>How to Submit Service Requests on FMAnywhere</vt:lpstr>
      <vt:lpstr>Step 1: Log on to the FMAnywhere Portal https://sampro.wearetheone.com/DBAnalytics/FMAnywhere/FMAnywhere.aspx</vt:lpstr>
      <vt:lpstr>Step Two: Click on the New Service Request Tab</vt:lpstr>
      <vt:lpstr>Step Three: Select the site that you want to submit the service request for and then click “New Service Request” button.</vt:lpstr>
      <vt:lpstr>Step Four: Select the Service Category and Work Code</vt:lpstr>
      <vt:lpstr>Step Five: Fill Out Form and Click “Submit”.  Please fill out the Description form with as much detail as possible so the technician can arrive with proper parts to conduct repair.</vt:lpstr>
      <vt:lpstr>FOR ANY ADDITIONAL ASSISTANCE CONTACT clientconcierge@wearetheone.com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Ansuom Geraldino</dc:creator>
  <cp:lastModifiedBy>Ansuom Geraldino</cp:lastModifiedBy>
  <cp:revision>2</cp:revision>
  <dcterms:created xsi:type="dcterms:W3CDTF">2025-06-13T18:09:21Z</dcterms:created>
  <dcterms:modified xsi:type="dcterms:W3CDTF">2025-06-13T19:34:47Z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0x0101007A191996AA106043B33ADFC2D7378DDB</vt:lpwstr>
  </property>
  <property fmtid="{D5CDD505-2E9C-101B-9397-08002B2CF9AE}" pid="3" name="MediaServiceImageTags">
    <vt:lpwstr/>
  </property>
</Properties>
</file>